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Transport &amp; Lyfttjänster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Myshka Bygg &amp; Transport AB</a:t>
            </a:r>
          </a:p>
          <a:p>
            <a:r>
              <a:t>Professionell materialhantering och lyft i byggprojekt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Materialleveranser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Leverans av byggmaterial direkt till arbetsplatsen</a:t>
            </a:r>
          </a:p>
          <a:p>
            <a:r>
              <a:t>Planerade transporter för smidigt flöde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Kranbil &amp; Lyft till tak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Kranbil för lyft av material till tak och svåråtkomliga platser</a:t>
            </a:r>
          </a:p>
          <a:p>
            <a:r>
              <a:t>Säker och kontrollerad hantering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Schaktbil / Tippbil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Transport av jord, grus, sten och fyllnadsmassor</a:t>
            </a:r>
          </a:p>
          <a:p>
            <a:r>
              <a:t>Effektiv schakt- och masshantering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Avfall &amp; Bortforsling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Bortforsling av byggavfall</a:t>
            </a:r>
          </a:p>
          <a:p>
            <a:r>
              <a:t>Containrar och miljöriktig hantering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Säkerhet &amp; Miljö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Arbetsmiljö i fokus (Arbetsmiljöverket)</a:t>
            </a:r>
          </a:p>
          <a:p>
            <a:r>
              <a:t>Miljöansvar, sortering och minimering av utsläpp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Sammanfattning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 partner för bygglogistik, lyft och transporter</a:t>
            </a:r>
          </a:p>
          <a:p>
            <a:r>
              <a:t>Tryggt, säkert och professionellt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