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Гипсокартонные работы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Строительные и монтажные работы</a:t>
            </a:r>
          </a:p>
          <a:p>
            <a:r>
              <a:t>Myshka Bygg &amp; Transport 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Результат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Прочные и ровные конструкции</a:t>
            </a:r>
          </a:p>
          <a:p>
            <a:pPr lvl="1"/>
            <a:r>
              <a:t>Готовность к дальнейшей отделке</a:t>
            </a:r>
          </a:p>
          <a:p>
            <a:pPr lvl="1"/>
            <a:r>
              <a:t>Соблюдение сроков и договорённостей</a:t>
            </a:r>
          </a:p>
          <a:p>
            <a:pPr lvl="1"/>
            <a:r>
              <a:t>Подходит для жилых и коммерческих объектов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 виде работ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Гипсокартонные работы — основа современного внутреннего строительства.</a:t>
            </a:r>
          </a:p>
          <a:p>
            <a:pPr lvl="1"/>
            <a:r>
              <a:t>Используются для возведения перегородок, облицовки стен и потолков.</a:t>
            </a:r>
          </a:p>
          <a:p>
            <a:pPr lvl="1"/>
            <a:r>
              <a:t>Позволяют быстро и точно формировать помещения.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Этапы выполнения работ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Разметка и подготовка основания</a:t>
            </a:r>
          </a:p>
          <a:p>
            <a:pPr lvl="1"/>
            <a:r>
              <a:t>Монтаж металлического каркаса</a:t>
            </a:r>
          </a:p>
          <a:p>
            <a:pPr lvl="1"/>
            <a:r>
              <a:t>Прокладка инженерных коммуникаций</a:t>
            </a:r>
          </a:p>
          <a:p>
            <a:pPr lvl="1"/>
            <a:r>
              <a:t>Обшивка гипсокартоном</a:t>
            </a:r>
          </a:p>
          <a:p>
            <a:pPr lvl="1"/>
            <a:r>
              <a:t>Подготовка под финишную отделку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Качество и стандарты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Соблюдение строительных норм и проектной документации</a:t>
            </a:r>
          </a:p>
          <a:p>
            <a:pPr lvl="1"/>
            <a:r>
              <a:t>Ровная геометрия конструкций</a:t>
            </a:r>
          </a:p>
          <a:p>
            <a:pPr lvl="1"/>
            <a:r>
              <a:t>Надёжная фиксация и долговечность</a:t>
            </a:r>
          </a:p>
          <a:p>
            <a:pPr lvl="1"/>
            <a:r>
              <a:t>Аккуратность на объекте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Пример выполненных работ 1</a:t>
            </a:r>
          </a:p>
        </p:txBody>
      </p:sp>
      <p:pic>
        <p:nvPicPr>
          <p:cNvPr id="3" name="Picture 2" descr="WhatsApp Image 2026-01-15 at 11.26.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Пример выполненных работ 2</a:t>
            </a:r>
          </a:p>
        </p:txBody>
      </p:sp>
      <p:pic>
        <p:nvPicPr>
          <p:cNvPr id="3" name="Picture 2" descr="WhatsApp Image 2026-01-15 at 11.26.54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Пример выполненных работ 3</a:t>
            </a:r>
          </a:p>
        </p:txBody>
      </p:sp>
      <p:pic>
        <p:nvPicPr>
          <p:cNvPr id="3" name="Picture 2" descr="WhatsApp Image 2026-01-15 at 11.27.33 (3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Пример выполненных работ 4</a:t>
            </a:r>
          </a:p>
        </p:txBody>
      </p:sp>
      <p:pic>
        <p:nvPicPr>
          <p:cNvPr id="3" name="Picture 2" descr="WhatsApp Image 2026-01-15 at 11.28.1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1300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Пример выполненных работ 5</a:t>
            </a:r>
          </a:p>
        </p:txBody>
      </p:sp>
      <p:pic>
        <p:nvPicPr>
          <p:cNvPr id="3" name="Picture 2" descr="WhatsApp Image 2026-01-15 at 11.29.3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13004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